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61" r:id="rId6"/>
    <p:sldId id="259" r:id="rId7"/>
    <p:sldId id="264" r:id="rId8"/>
    <p:sldId id="263" r:id="rId9"/>
    <p:sldId id="26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F9"/>
          </a:solidFill>
        </a:fill>
      </a:tcStyle>
    </a:wholeTbl>
    <a:band2H>
      <a:tcTxStyle/>
      <a:tcStyle>
        <a:tcBdr/>
        <a:fill>
          <a:solidFill>
            <a:srgbClr val="E6F2F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tytułowy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914399" y="2693986"/>
            <a:ext cx="10363201" cy="147002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274466" y="6232199"/>
            <a:ext cx="258623" cy="24830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kst tytułowy"/>
          <p:cNvSpPr txBox="1">
            <a:spLocks noGrp="1"/>
          </p:cNvSpPr>
          <p:nvPr>
            <p:ph type="title"/>
          </p:nvPr>
        </p:nvSpPr>
        <p:spPr>
          <a:xfrm>
            <a:off x="11785600" y="274639"/>
            <a:ext cx="3657600" cy="5851527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94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812800" y="274639"/>
            <a:ext cx="10769600" cy="5851527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877921" y="2286000"/>
            <a:ext cx="4800602" cy="36195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3" name="Title 1"/>
          <p:cNvSpPr txBox="1"/>
          <p:nvPr/>
        </p:nvSpPr>
        <p:spPr>
          <a:xfrm>
            <a:off x="311285" y="291830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lnSpc>
                <a:spcPct val="90000"/>
              </a:lnSpc>
              <a:defRPr sz="4000" b="1">
                <a:solidFill>
                  <a:srgbClr val="0000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0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/>
        </p:nvSpPr>
        <p:spPr>
          <a:xfrm>
            <a:off x="311285" y="291830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lnSpc>
                <a:spcPct val="90000"/>
              </a:lnSpc>
              <a:defRPr sz="4000" b="1">
                <a:solidFill>
                  <a:srgbClr val="25378D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2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 1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36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5" y="5916999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 2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4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5" y="5916999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lajd tytułowy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 tytułowy"/>
          <p:cNvSpPr txBox="1">
            <a:spLocks noGrp="1"/>
          </p:cNvSpPr>
          <p:nvPr>
            <p:ph type="title"/>
          </p:nvPr>
        </p:nvSpPr>
        <p:spPr>
          <a:xfrm>
            <a:off x="914399" y="1115560"/>
            <a:ext cx="10363201" cy="1470026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2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5445223"/>
            <a:ext cx="4694315" cy="113067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50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50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50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500"/>
              </a:spcBef>
              <a:buClrTx/>
              <a:buSzTx/>
              <a:buFontTx/>
              <a:buNone/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1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9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8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619329" y="1600203"/>
            <a:ext cx="5509098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7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8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6193371" y="1535111"/>
            <a:ext cx="5389036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kst tytułowy"/>
          <p:cNvSpPr txBox="1"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Tekst tytułowy</a:t>
            </a:r>
          </a:p>
        </p:txBody>
      </p:sp>
      <p:sp>
        <p:nvSpPr>
          <p:cNvPr id="6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6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609601" y="1435102"/>
            <a:ext cx="4011086" cy="469106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kst tytułowy"/>
          <p:cNvSpPr txBox="1">
            <a:spLocks noGrp="1"/>
          </p:cNvSpPr>
          <p:nvPr>
            <p:ph type="title"/>
          </p:nvPr>
        </p:nvSpPr>
        <p:spPr>
          <a:xfrm>
            <a:off x="2389715" y="4800600"/>
            <a:ext cx="7315202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Tekst tytułowy</a:t>
            </a:r>
          </a:p>
        </p:txBody>
      </p:sp>
      <p:sp>
        <p:nvSpPr>
          <p:cNvPr id="75" name="Symbol zastępczy obrazu 2"/>
          <p:cNvSpPr>
            <a:spLocks noGrp="1"/>
          </p:cNvSpPr>
          <p:nvPr>
            <p:ph type="pic" sz="half" idx="13"/>
          </p:nvPr>
        </p:nvSpPr>
        <p:spPr>
          <a:xfrm>
            <a:off x="2389715" y="612775"/>
            <a:ext cx="73152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2389715" y="5367337"/>
            <a:ext cx="73152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85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6" y="5916999"/>
            <a:ext cx="258622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pernik.org.pl/kopernikwdomu/eksperymentuj-w-domu/" TargetMode="External"/><Relationship Id="rId2" Type="http://schemas.openxmlformats.org/officeDocument/2006/relationships/hyperlink" Target="https://www.gov.pl/web/cyfryzacja/nauczycielu-poprowadz-lekcje-online?fbclid=IwAR0HHpavBG01KEsgkuq18kx-7lrWRHWBX4IlgGoZgs4hIaFiDHwjm5FNW4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stacja.t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zdalnelekcje/przedmioty7" TargetMode="External"/><Relationship Id="rId2" Type="http://schemas.openxmlformats.org/officeDocument/2006/relationships/hyperlink" Target="https://www.youtube.com/channel/UCfYPjDbhT01HYwvCIC29tV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v.pl/web/edukacja/elektroniczne-wersje-podrecznikow-i-materialow-dydaktycznych?fbclid=IwAR2GalNm7pVjgpfVWIqSlW6dEThnVlxJbHvYCMZLVe9UcvjgDd5kwjoiR0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tlas.roslin.pl/" TargetMode="External"/><Relationship Id="rId4" Type="http://schemas.openxmlformats.org/officeDocument/2006/relationships/hyperlink" Target="https://en.linoit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ubnaukowca.pl/" TargetMode="External"/><Relationship Id="rId2" Type="http://schemas.openxmlformats.org/officeDocument/2006/relationships/hyperlink" Target="http://onlinelabs.in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pasco.com.pl/zostanwdomu/" TargetMode="External"/><Relationship Id="rId4" Type="http://schemas.openxmlformats.org/officeDocument/2006/relationships/hyperlink" Target="http://www.doswiadczenia.inf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kids.co.nz/" TargetMode="External"/><Relationship Id="rId2" Type="http://schemas.openxmlformats.org/officeDocument/2006/relationships/hyperlink" Target="http://phet.colorado.edu/en/simulations/category/chemistry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table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science.pl/" TargetMode="External"/><Relationship Id="rId2" Type="http://schemas.openxmlformats.org/officeDocument/2006/relationships/hyperlink" Target="https://pl.khanacademy.org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klasoteka.pl/" TargetMode="External"/><Relationship Id="rId4" Type="http://schemas.openxmlformats.org/officeDocument/2006/relationships/hyperlink" Target="http://www.interklasa.p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games.pl/" TargetMode="External"/><Relationship Id="rId2" Type="http://schemas.openxmlformats.org/officeDocument/2006/relationships/hyperlink" Target="http://www.scholaris.pl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dukator.p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i.pl/" TargetMode="External"/><Relationship Id="rId2" Type="http://schemas.openxmlformats.org/officeDocument/2006/relationships/hyperlink" Target="http://maps.google.pl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old.dlaklimatu.pl/mapa/" TargetMode="External"/><Relationship Id="rId4" Type="http://schemas.openxmlformats.org/officeDocument/2006/relationships/hyperlink" Target="http://www.panoramio.com/m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ytuł"/>
          <p:cNvSpPr txBox="1">
            <a:spLocks noGrp="1"/>
          </p:cNvSpPr>
          <p:nvPr>
            <p:ph type="title"/>
          </p:nvPr>
        </p:nvSpPr>
        <p:spPr>
          <a:xfrm>
            <a:off x="914399" y="2693986"/>
            <a:ext cx="10363201" cy="147002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l-PL" dirty="0" smtClean="0"/>
              <a:t>Nauka zdalna – przedmioty przyrodnicze</a:t>
            </a:r>
            <a:br>
              <a:rPr lang="pl-PL" dirty="0" smtClean="0"/>
            </a:br>
            <a:r>
              <a:rPr lang="pl-PL" sz="3100" b="0" dirty="0" smtClean="0"/>
              <a:t/>
            </a:r>
            <a:br>
              <a:rPr lang="pl-PL" sz="3100" b="0" dirty="0" smtClean="0"/>
            </a:br>
            <a:r>
              <a:rPr lang="pl-PL" sz="2700" b="0" dirty="0" smtClean="0"/>
              <a:t>Opracowanie -  </a:t>
            </a:r>
            <a:r>
              <a:rPr lang="pl-PL" sz="2700" b="0" dirty="0" smtClean="0"/>
              <a:t>Hanna Habera</a:t>
            </a:r>
            <a:r>
              <a:rPr lang="pl-PL" dirty="0" smtClean="0"/>
              <a:t/>
            </a:r>
            <a:br>
              <a:rPr lang="pl-PL" dirty="0" smtClean="0"/>
            </a:b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Przydatne narzędzia i materiały edukacyjne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hlinkClick r:id="rId2"/>
              </a:rPr>
              <a:t>Lekcje </a:t>
            </a:r>
            <a:r>
              <a:rPr lang="pl-PL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hlinkClick r:id="rId2"/>
              </a:rPr>
              <a:t>on-line_gov.pl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800" dirty="0" smtClean="0"/>
              <a:t>– proponowane narzędzia i materiały przydatne w zdalnym nauczaniu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>
                <a:hlinkClick r:id="rId3"/>
              </a:rPr>
              <a:t>Kopernik w domu</a:t>
            </a:r>
            <a:r>
              <a:rPr lang="pl-PL" sz="2800" dirty="0" smtClean="0"/>
              <a:t> – propozycje prostych doświadczeń do wykonania </a:t>
            </a:r>
            <a:br>
              <a:rPr lang="pl-PL" sz="2800" dirty="0" smtClean="0"/>
            </a:br>
            <a:r>
              <a:rPr lang="pl-PL" sz="2800" dirty="0" smtClean="0"/>
              <a:t>w domu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4"/>
              </a:rPr>
              <a:t>https://pistacja.tv/</a:t>
            </a:r>
            <a:r>
              <a:rPr lang="pl-PL" dirty="0" smtClean="0"/>
              <a:t> </a:t>
            </a:r>
            <a:r>
              <a:rPr lang="pl-PL" sz="2800" dirty="0" smtClean="0"/>
              <a:t>- ciekawe lekcje matematyki i chemii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Pan Belfer</a:t>
            </a:r>
            <a:r>
              <a:rPr lang="pl-PL" dirty="0" smtClean="0"/>
              <a:t> </a:t>
            </a:r>
            <a:r>
              <a:rPr lang="pl-PL" sz="2800" dirty="0" smtClean="0"/>
              <a:t>– ciekawe lekcje chemii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3"/>
              </a:rPr>
              <a:t>Zdalne lekcje GOV</a:t>
            </a:r>
            <a:r>
              <a:rPr lang="pl-PL" dirty="0" smtClean="0"/>
              <a:t> </a:t>
            </a:r>
            <a:r>
              <a:rPr lang="pl-PL" sz="2800" dirty="0" smtClean="0"/>
              <a:t>– propozycje przedmiotowe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4"/>
              </a:rPr>
              <a:t>Elektroniczne wersje podręczników i materiałów</a:t>
            </a:r>
            <a:r>
              <a:rPr lang="pl-PL" sz="2800" dirty="0" smtClean="0"/>
              <a:t> – udostępnione przez wydawnictwa edukacyjne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https://learningapps.org</a:t>
            </a:r>
            <a:r>
              <a:rPr lang="pl-PL" dirty="0" smtClean="0"/>
              <a:t> </a:t>
            </a:r>
            <a:r>
              <a:rPr lang="pl-PL" sz="2800" dirty="0" smtClean="0"/>
              <a:t>– gry i quizy edukacyjne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3"/>
              </a:rPr>
              <a:t>https://quizizz.com</a:t>
            </a:r>
            <a:r>
              <a:rPr lang="pl-PL" dirty="0" smtClean="0"/>
              <a:t> </a:t>
            </a:r>
            <a:r>
              <a:rPr lang="pl-PL" sz="2800" dirty="0" smtClean="0"/>
              <a:t>– quizy edukacyjne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4"/>
              </a:rPr>
              <a:t>https://en.linoit.com</a:t>
            </a:r>
            <a:r>
              <a:rPr lang="pl-PL" dirty="0" smtClean="0"/>
              <a:t> </a:t>
            </a:r>
            <a:r>
              <a:rPr lang="pl-PL" sz="2800" dirty="0" smtClean="0"/>
              <a:t>– wirtualna tablica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hlinkClick r:id="rId5"/>
              </a:rPr>
              <a:t>https://atlas.roslin.pl</a:t>
            </a:r>
            <a:r>
              <a:rPr lang="pl-PL" dirty="0" smtClean="0"/>
              <a:t> </a:t>
            </a:r>
            <a:r>
              <a:rPr lang="pl-PL" sz="2800" dirty="0" smtClean="0"/>
              <a:t>– wirtualny atlas roślin</a:t>
            </a:r>
            <a:endParaRPr lang="pl-PL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Wirtualne laboratoria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Online</a:t>
            </a:r>
            <a:r>
              <a:rPr lang="pl-PL" dirty="0" smtClean="0"/>
              <a:t> </a:t>
            </a:r>
            <a:r>
              <a:rPr lang="pl-PL" dirty="0" err="1" smtClean="0"/>
              <a:t>Labs</a:t>
            </a:r>
            <a:r>
              <a:rPr lang="pl-PL" dirty="0" smtClean="0"/>
              <a:t> – chemia, fizyka, biologia – </a:t>
            </a:r>
            <a:r>
              <a:rPr lang="pl-PL" dirty="0" err="1" smtClean="0">
                <a:hlinkClick r:id="rId2"/>
              </a:rPr>
              <a:t>onlinelabs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Eksperymenty i ciekawostki naukowe – </a:t>
            </a:r>
            <a:r>
              <a:rPr lang="pl-PL" dirty="0" err="1" smtClean="0">
                <a:hlinkClick r:id="rId3"/>
              </a:rPr>
              <a:t>klubnaukowca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Proste doświadczenia przyrodnicze  – </a:t>
            </a:r>
            <a:r>
              <a:rPr lang="pl-PL" dirty="0" err="1" smtClean="0">
                <a:hlinkClick r:id="rId4"/>
              </a:rPr>
              <a:t>doswiadczenia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Doświadczenia w domu z PASCO - </a:t>
            </a:r>
            <a:r>
              <a:rPr lang="pl-PL" dirty="0" err="1" smtClean="0">
                <a:hlinkClick r:id="rId5"/>
              </a:rPr>
              <a:t>pasco_zostan_w_domu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Wirtualne laboratoria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PhET</a:t>
            </a:r>
            <a:r>
              <a:rPr lang="pl-PL" dirty="0" smtClean="0"/>
              <a:t> – </a:t>
            </a:r>
            <a:r>
              <a:rPr lang="pl-PL" dirty="0" err="1" smtClean="0"/>
              <a:t>bilogia</a:t>
            </a:r>
            <a:r>
              <a:rPr lang="pl-PL" dirty="0" smtClean="0"/>
              <a:t>, chemia, fizyka  - </a:t>
            </a:r>
            <a:r>
              <a:rPr lang="pl-PL" dirty="0" err="1" smtClean="0">
                <a:hlinkClick r:id="rId2"/>
              </a:rPr>
              <a:t>phet.colorado.edu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Science </a:t>
            </a:r>
            <a:r>
              <a:rPr lang="pl-PL" dirty="0" err="1" smtClean="0"/>
              <a:t>Kids</a:t>
            </a:r>
            <a:r>
              <a:rPr lang="pl-PL" dirty="0" smtClean="0"/>
              <a:t> – zabawy doświadczalne dla dzieci – </a:t>
            </a:r>
            <a:r>
              <a:rPr lang="pl-PL" dirty="0" err="1" smtClean="0">
                <a:hlinkClick r:id="rId3"/>
              </a:rPr>
              <a:t>sciencekids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Dynamiczny układ okresowy pierwiastków - </a:t>
            </a:r>
            <a:r>
              <a:rPr lang="pl-PL" dirty="0" err="1" smtClean="0">
                <a:hlinkClick r:id="rId4"/>
              </a:rPr>
              <a:t>www.ptable.com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610D4"/>
                </a:solidFill>
              </a:rPr>
              <a:t>Portale i platformy edukacyjne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69875" indent="-269875">
              <a:defRPr/>
            </a:pPr>
            <a:r>
              <a:rPr lang="pl-PL" altLang="pl-PL" dirty="0" smtClean="0">
                <a:hlinkClick r:id="rId2"/>
              </a:rPr>
              <a:t>https://pl.khanacademy.org</a:t>
            </a:r>
            <a:r>
              <a:rPr lang="pl-PL" altLang="pl-PL" dirty="0" smtClean="0"/>
              <a:t> - </a:t>
            </a:r>
            <a:r>
              <a:rPr lang="pl-PL" sz="2800" dirty="0" smtClean="0"/>
              <a:t>tworzona i aktualizowana baza filmów edukacyjnych,  dostępnych w języku polskim (z lektorem) lub z napis</a:t>
            </a:r>
            <a:r>
              <a:rPr lang="pl-PL" dirty="0" smtClean="0"/>
              <a:t>	</a:t>
            </a:r>
          </a:p>
          <a:p>
            <a:pPr>
              <a:defRPr/>
            </a:pPr>
            <a:r>
              <a:rPr lang="pl-PL" altLang="pl-PL" dirty="0" smtClean="0">
                <a:hlinkClick r:id="rId3"/>
              </a:rPr>
              <a:t>http://www.eduscience.pl</a:t>
            </a:r>
            <a:r>
              <a:rPr lang="pl-PL" altLang="pl-PL" dirty="0" smtClean="0"/>
              <a:t> - </a:t>
            </a:r>
            <a:r>
              <a:rPr lang="pl-PL" altLang="pl-PL" sz="2800" dirty="0" err="1" smtClean="0"/>
              <a:t>Eduscience</a:t>
            </a:r>
            <a:r>
              <a:rPr lang="pl-PL" altLang="pl-PL" sz="2800" dirty="0" smtClean="0"/>
              <a:t> </a:t>
            </a:r>
          </a:p>
          <a:p>
            <a:pPr>
              <a:buNone/>
              <a:defRPr/>
            </a:pPr>
            <a:endParaRPr lang="pl-PL" altLang="pl-PL" sz="2800" dirty="0" smtClean="0"/>
          </a:p>
          <a:p>
            <a:pPr>
              <a:defRPr/>
            </a:pPr>
            <a:r>
              <a:rPr lang="pl-PL" altLang="pl-PL" dirty="0" smtClean="0">
                <a:hlinkClick r:id="rId4"/>
              </a:rPr>
              <a:t>http://www.interklasa.pl</a:t>
            </a:r>
            <a:r>
              <a:rPr lang="pl-PL" altLang="pl-PL" dirty="0" smtClean="0"/>
              <a:t>  - </a:t>
            </a:r>
            <a:r>
              <a:rPr lang="pl-PL" altLang="pl-PL" sz="2800" dirty="0" err="1" smtClean="0"/>
              <a:t>Interklasa</a:t>
            </a:r>
            <a:r>
              <a:rPr lang="pl-PL" altLang="pl-PL" dirty="0" smtClean="0"/>
              <a:t> </a:t>
            </a:r>
          </a:p>
          <a:p>
            <a:pPr>
              <a:buNone/>
              <a:defRPr/>
            </a:pPr>
            <a:endParaRPr lang="pl-PL" altLang="pl-PL" dirty="0" smtClean="0"/>
          </a:p>
          <a:p>
            <a:pPr>
              <a:defRPr/>
            </a:pPr>
            <a:r>
              <a:rPr lang="pl-PL" altLang="pl-PL" dirty="0" smtClean="0">
                <a:hlinkClick r:id="rId5"/>
              </a:rPr>
              <a:t>http://klasoteka.pl/</a:t>
            </a:r>
            <a:r>
              <a:rPr lang="pl-PL" altLang="pl-PL" dirty="0" smtClean="0"/>
              <a:t> </a:t>
            </a:r>
            <a:r>
              <a:rPr lang="pl-PL" altLang="pl-PL" sz="3600" dirty="0" smtClean="0"/>
              <a:t>- </a:t>
            </a:r>
            <a:r>
              <a:rPr lang="pl-PL" altLang="pl-PL" sz="2800" dirty="0" err="1" smtClean="0"/>
              <a:t>Klasoteka</a:t>
            </a:r>
            <a:r>
              <a:rPr lang="pl-PL" altLang="pl-PL" sz="2800" dirty="0" smtClean="0"/>
              <a:t>  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56791"/>
            <a:ext cx="10972800" cy="4569377"/>
          </a:xfrm>
        </p:spPr>
        <p:txBody>
          <a:bodyPr>
            <a:noAutofit/>
          </a:bodyPr>
          <a:lstStyle/>
          <a:p>
            <a:r>
              <a:rPr lang="pl-PL" sz="2800" u="sng" dirty="0" smtClean="0">
                <a:hlinkClick r:id="rId2"/>
              </a:rPr>
              <a:t>http://www.scholaris.pl/</a:t>
            </a:r>
            <a:r>
              <a:rPr lang="pl-PL" sz="2800" dirty="0" smtClean="0"/>
              <a:t> - portal  </a:t>
            </a:r>
            <a:r>
              <a:rPr lang="pl-PL" sz="2800" dirty="0" err="1" smtClean="0"/>
              <a:t>Scholaris</a:t>
            </a:r>
            <a:r>
              <a:rPr lang="pl-PL" sz="2800" dirty="0" smtClean="0"/>
              <a:t>  z gotowymi e-lekcjami, ćwiczeniami dla wszystkich etapów edukacyjnych i przedmiotów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r>
              <a:rPr lang="pl-PL" sz="2800" u="sng" dirty="0" smtClean="0">
                <a:hlinkClick r:id="rId3"/>
              </a:rPr>
              <a:t>http://www.edugames.pl/</a:t>
            </a:r>
            <a:r>
              <a:rPr lang="pl-PL" sz="2800" dirty="0" smtClean="0"/>
              <a:t> - portal z bezpłatnymi grami edukacyjnymi podzielonymi na przedmioty i etapy edukacyjne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 lvl="0"/>
            <a:r>
              <a:rPr lang="pl-PL" sz="2800" u="sng" dirty="0" err="1" smtClean="0">
                <a:hlinkClick r:id="rId4"/>
              </a:rPr>
              <a:t>www.edukator.pl</a:t>
            </a:r>
            <a:r>
              <a:rPr lang="pl-PL" sz="2800" dirty="0" smtClean="0"/>
              <a:t> - serwis edukacyjny do tworzenie materiałów dydaktycznych</a:t>
            </a:r>
          </a:p>
          <a:p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Wirtualne podróże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u="sng" dirty="0" smtClean="0">
                <a:hlinkClick r:id="rId2"/>
              </a:rPr>
              <a:t>http://maps.google.pl</a:t>
            </a:r>
            <a:r>
              <a:rPr lang="pl-PL" sz="2800" dirty="0" smtClean="0"/>
              <a:t>  - Mapy Google – wirtualne podróże </a:t>
            </a:r>
            <a:br>
              <a:rPr lang="pl-PL" sz="2800" dirty="0" smtClean="0"/>
            </a:br>
            <a:r>
              <a:rPr lang="pl-PL" sz="2800" dirty="0" smtClean="0"/>
              <a:t>po świecie</a:t>
            </a:r>
          </a:p>
          <a:p>
            <a:pPr>
              <a:buNone/>
            </a:pPr>
            <a:endParaRPr lang="pl-PL" dirty="0" smtClean="0"/>
          </a:p>
          <a:p>
            <a:r>
              <a:rPr lang="pl-PL" sz="2800" dirty="0" smtClean="0"/>
              <a:t> </a:t>
            </a:r>
            <a:r>
              <a:rPr lang="pl-PL" sz="2800" u="sng" dirty="0" smtClean="0">
                <a:hlinkClick r:id="rId3"/>
              </a:rPr>
              <a:t>http://www.zumi.pl</a:t>
            </a:r>
            <a:r>
              <a:rPr lang="pl-PL" i="1" dirty="0" smtClean="0"/>
              <a:t>  </a:t>
            </a:r>
            <a:r>
              <a:rPr lang="pl-PL" sz="2800" i="1" dirty="0" smtClean="0"/>
              <a:t>- </a:t>
            </a:r>
            <a:r>
              <a:rPr lang="pl-PL" sz="2800" dirty="0" smtClean="0"/>
              <a:t>wirtualne spacery np. po polskich miastach</a:t>
            </a:r>
          </a:p>
          <a:p>
            <a:pPr>
              <a:buNone/>
            </a:pPr>
            <a:endParaRPr lang="pl-PL" dirty="0" smtClean="0"/>
          </a:p>
          <a:p>
            <a:r>
              <a:rPr lang="pl-PL" sz="2800" u="sng" dirty="0" smtClean="0">
                <a:hlinkClick r:id="rId4"/>
              </a:rPr>
              <a:t>http://www.panoramio.com/map</a:t>
            </a:r>
            <a:r>
              <a:rPr lang="pl-PL" sz="2800" dirty="0" smtClean="0"/>
              <a:t> - mapy, zdjęcia ciekawych miejsc na świecie i wirtualne podróże</a:t>
            </a:r>
          </a:p>
          <a:p>
            <a:endParaRPr lang="pl-PL" sz="2800" dirty="0" smtClean="0"/>
          </a:p>
          <a:p>
            <a:r>
              <a:rPr lang="pl-PL" sz="2800" dirty="0" smtClean="0">
                <a:hlinkClick r:id="rId5"/>
              </a:rPr>
              <a:t>http://old.dlaklimatu.pl/mapa/</a:t>
            </a:r>
            <a:r>
              <a:rPr lang="pl-PL" sz="2800" dirty="0" smtClean="0"/>
              <a:t> - interaktywna mapa klimatyczna</a:t>
            </a:r>
          </a:p>
          <a:p>
            <a:endParaRPr lang="pl-PL" sz="2800" i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F0"/>
      </a:accent1>
      <a:accent2>
        <a:srgbClr val="1B3048"/>
      </a:accent2>
      <a:accent3>
        <a:srgbClr val="FFC000"/>
      </a:accent3>
      <a:accent4>
        <a:srgbClr val="4CADC5"/>
      </a:accent4>
      <a:accent5>
        <a:srgbClr val="31859B"/>
      </a:accent5>
      <a:accent6>
        <a:srgbClr val="FF9933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F0"/>
      </a:accent1>
      <a:accent2>
        <a:srgbClr val="1B3048"/>
      </a:accent2>
      <a:accent3>
        <a:srgbClr val="FFC000"/>
      </a:accent3>
      <a:accent4>
        <a:srgbClr val="4CADC5"/>
      </a:accent4>
      <a:accent5>
        <a:srgbClr val="31859B"/>
      </a:accent5>
      <a:accent6>
        <a:srgbClr val="FF9933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215</Words>
  <Application>Microsoft Office PowerPoint</Application>
  <PresentationFormat>Niestandardowy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Nauka zdalna – przedmioty przyrodnicze  Opracowanie -  Hanna Habera </vt:lpstr>
      <vt:lpstr>Przydatne narzędzia i materiały edukacyjne</vt:lpstr>
      <vt:lpstr>Slajd 3</vt:lpstr>
      <vt:lpstr>Slajd 4</vt:lpstr>
      <vt:lpstr>Wirtualne laboratoria</vt:lpstr>
      <vt:lpstr>Wirtualne laboratoria</vt:lpstr>
      <vt:lpstr>Portale i platformy edukacyjne</vt:lpstr>
      <vt:lpstr>Slajd 8</vt:lpstr>
      <vt:lpstr>Wirtualne podróże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Hania</dc:creator>
  <cp:lastModifiedBy>Hania</cp:lastModifiedBy>
  <cp:revision>16</cp:revision>
  <dcterms:modified xsi:type="dcterms:W3CDTF">2020-04-16T14:39:57Z</dcterms:modified>
</cp:coreProperties>
</file>